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9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4/30/2020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4/30/2020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4/30/2020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4/30/2020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952248"/>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CFADFC78-92F4-44AB-9D15-5E534FA6345A}"/>
              </a:ext>
            </a:extLst>
          </p:cNvPr>
          <p:cNvSpPr/>
          <p:nvPr/>
        </p:nvSpPr>
        <p:spPr>
          <a:xfrm>
            <a:off x="22490" y="764704"/>
            <a:ext cx="9014006" cy="923330"/>
          </a:xfrm>
          <a:prstGeom prst="rect">
            <a:avLst/>
          </a:prstGeom>
        </p:spPr>
        <p:txBody>
          <a:bodyPr wrap="square">
            <a:spAutoFit/>
          </a:bodyPr>
          <a:lstStyle/>
          <a:p>
            <a:r>
              <a:rPr lang="en-IN" dirty="0"/>
              <a:t>Relational model organizes data into one or more tables (or "relations") of columns and rows, with a unique key identifying each row. Rows are also called records or tuples. Columns are also called attributes.</a:t>
            </a:r>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25865</TotalTime>
  <Words>41290</Words>
  <Application>Microsoft Office PowerPoint</Application>
  <PresentationFormat>On-screen Show (4:3)</PresentationFormat>
  <Paragraphs>4561</Paragraphs>
  <Slides>522</Slides>
  <Notes>10</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4939</cp:revision>
  <dcterms:created xsi:type="dcterms:W3CDTF">2015-10-09T06:09:34Z</dcterms:created>
  <dcterms:modified xsi:type="dcterms:W3CDTF">2020-04-30T04:33:58Z</dcterms:modified>
</cp:coreProperties>
</file>